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89" d="100"/>
          <a:sy n="89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62123-08FA-4702-B5DC-DE2BC33A6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E6D3E-A2DF-48D7-A686-BDE8ED318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75E22-344F-4811-A3C5-41FC8CAF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5BBE8-0EC8-49BA-A209-18F420DE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638E4-0B37-4824-B861-B52818B1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6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FCD77-65E2-4D24-AEBB-52DC6E8AD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B8BADC-C85D-49C9-AF51-31345001C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BAAAF-2F4D-4840-9FB4-F257D130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5A8BE-B48C-404F-9DD8-692ACB77F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21643-4097-4A1B-9665-F9EF7C2F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1CA60F-A926-496B-8FE5-689F16B77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450EA-CCC4-4547-9098-AD556D05A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941D-B74D-4946-B044-6ED2C310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995E8-5A43-4641-BFB0-8CABA2A04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B76D0-BFDB-4855-9B58-8644ABA5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4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9D436-91AD-4B42-B463-8C4541F70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B89F0-C063-4F31-ADB5-B2720A0FB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9B280-0B29-415B-A15F-8E18933BB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A2D91-1E68-43C5-9FE7-B4083ED3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D4933-BA6E-4BD5-8C59-7A84EBD1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4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CD0A8-0CEE-47D7-A551-CAD7B141D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D3082-7EC6-4B85-A1B0-BAD939B17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09915-978D-4B94-AEFE-61834279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39ECC-053C-4A2F-80A3-ADF56F15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A5BB5-75EE-4053-9FC3-52641A09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0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6F2D4-042A-4F50-B74E-35D98187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3AA1-169F-43D8-B957-98A3EE059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35975-AC2D-4BB6-A207-B03365105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3632C-8A3D-42AE-A687-A7CCE9D0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AE86D-FDF1-484C-B1F7-3522F051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58656-2F63-40FD-A790-F3B8F4B3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0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E023-C49A-464E-96DF-6EE95B22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08A96-FD4B-42F7-ABF1-5B0F1018C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53F1F-BCA5-40C9-AF1B-A7E89B2EB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4EDBC-F168-49F2-9601-09B8645C4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D82EA-7E36-4457-B8DD-6418B1CFD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CF2DDA-C50A-4202-ADBD-A30440B99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C6EC3-7E24-4B3F-B667-C90667E5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687C32-0EC4-4247-A703-96A7AB9B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78A7-3949-4037-AF34-876DA7D3E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B98AA-6CA4-4329-997C-98BC2163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5C469-9E63-434E-8132-8EBA828C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58759-630F-41BB-A5B9-EA65BDF8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2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CB2BBF-4400-42FC-888E-7ECE7081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EA604D-EB17-41B5-A460-79CC64AC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10A27-B134-4FCB-B108-FD4EF7E6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764F-925D-4298-BDB0-C861CA42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F9BF3-0A5F-42EC-BFFC-E199AEB17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A702D-AF2F-4071-97A7-AA5D99076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BD719-2463-4544-A4B5-1DDF8A39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7D51D-5F79-4490-A0B9-4511F0BC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31DC7-A2F1-4248-BCA1-3CE8FE2A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4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BDFEA-EB31-4C43-A838-B5204B6A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26C2CB-4B96-4645-940C-E9AD0A8ED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877582-7B43-4F28-BCE2-8465869FA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1B303-15DF-4761-9DBD-1E48C16DA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FA1BC-1FCF-4DF2-B234-6CB1CEC0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8712-DB80-492B-A0FF-36B9D796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F940EA-35E6-4E3B-90C5-B0E3ED64C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88CF8-1DBD-44F2-AD3B-F8DC65CE8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30354-F901-4DE3-ACC5-6DED33592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EA430-E935-4051-B72B-5E437852B75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813F9-CA89-4C59-B20C-68209097E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28C06-44A3-4B5F-9F1A-6DF908A53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DB0B9-A0A9-4334-B66C-B2C3ABEB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0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iagram&#10;&#10;Description automatically generated">
            <a:extLst>
              <a:ext uri="{FF2B5EF4-FFF2-40B4-BE49-F238E27FC236}">
                <a16:creationId xmlns:a16="http://schemas.microsoft.com/office/drawing/2014/main" id="{AB00BC6D-C719-432E-9F4C-B77FCA989A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3" r="1" b="1"/>
          <a:stretch/>
        </p:blipFill>
        <p:spPr bwMode="auto">
          <a:xfrm>
            <a:off x="643467" y="643467"/>
            <a:ext cx="10905066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32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 Herrera</dc:creator>
  <cp:lastModifiedBy>Ric Herrera</cp:lastModifiedBy>
  <cp:revision>1</cp:revision>
  <dcterms:created xsi:type="dcterms:W3CDTF">2022-04-05T18:49:12Z</dcterms:created>
  <dcterms:modified xsi:type="dcterms:W3CDTF">2022-04-05T18:51:53Z</dcterms:modified>
</cp:coreProperties>
</file>